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7" r:id="rId6"/>
    <p:sldId id="258" r:id="rId7"/>
    <p:sldId id="259" r:id="rId8"/>
    <p:sldId id="260" r:id="rId9"/>
    <p:sldId id="262" r:id="rId10"/>
    <p:sldId id="261" r:id="rId11"/>
    <p:sldId id="264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98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21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992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38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60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99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96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41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782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613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02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67C1-DC70-44FE-BD71-46FDCB0C678D}" type="datetimeFigureOut">
              <a:rPr lang="es-ES" smtClean="0"/>
              <a:t>26/06/2013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A7F3A-27E9-44AA-9655-53BA372D61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5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Graficas de Funciones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Dominio y Rango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09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147763"/>
            <a:ext cx="7077075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76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412" y="1103071"/>
            <a:ext cx="5544616" cy="517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03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99" y="1628800"/>
            <a:ext cx="599122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6326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24744"/>
            <a:ext cx="6624736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86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188"/>
            <a:ext cx="5228803" cy="540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27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9" y="1412776"/>
            <a:ext cx="6303416" cy="500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3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555957"/>
              </p:ext>
            </p:extLst>
          </p:nvPr>
        </p:nvGraphicFramePr>
        <p:xfrm>
          <a:off x="464881" y="1268760"/>
          <a:ext cx="8491163" cy="446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rchivo de Graph" r:id="rId3" imgW="11449002" imgH="6019789" progId="GraphFile">
                  <p:embed/>
                </p:oleObj>
              </mc:Choice>
              <mc:Fallback>
                <p:oleObj name="Archivo de Graph" r:id="rId3" imgW="11449002" imgH="6019789" progId="GraphFil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81" y="1268760"/>
                        <a:ext cx="8491163" cy="4464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28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776864" cy="503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81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1340768"/>
            <a:ext cx="6905625" cy="468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63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Encontrar el dominio y el rango de la Función.</a:t>
            </a:r>
            <a:endParaRPr lang="es-E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3"/>
            <a:ext cx="5904656" cy="5204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767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106</Words>
  <Application>Microsoft Office PowerPoint</Application>
  <PresentationFormat>Presentación en pantalla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Archivo de Graph</vt:lpstr>
      <vt:lpstr>Graficas de Funciones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  <vt:lpstr>Encontrar el dominio y el rango de la Función.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Graficas de Funciones</dc:title>
  <dc:creator>a</dc:creator>
  <cp:lastModifiedBy>user</cp:lastModifiedBy>
  <cp:revision>6</cp:revision>
  <dcterms:created xsi:type="dcterms:W3CDTF">2013-06-09T22:57:58Z</dcterms:created>
  <dcterms:modified xsi:type="dcterms:W3CDTF">2013-06-26T23:34:54Z</dcterms:modified>
</cp:coreProperties>
</file>